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76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2B1B29-2A72-429B-92B4-6EFB8630C3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05133BE-E018-4BD8-90F5-E48200C15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CB74656-D9F6-453A-903F-D14AA4E37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1673-BD63-4BEB-B7DF-2EF6801E9B9F}" type="datetimeFigureOut">
              <a:rPr lang="es-CO" smtClean="0"/>
              <a:t>5/11/2024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93997B9-C1FB-4B56-9052-771E47E40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5292F67-87C8-40A5-9690-32F35085B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BE9A-EA45-46DD-92AB-94FDDBE78B7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17528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A906C6-067F-41A2-8185-FFE5CDB91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A3F4B15-E001-4FFE-85FD-9348B2800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1FC0378-CFE9-400F-9F13-40A561A9A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1673-BD63-4BEB-B7DF-2EF6801E9B9F}" type="datetimeFigureOut">
              <a:rPr lang="es-CO" smtClean="0"/>
              <a:t>5/11/2024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DE61ADF-674B-4BAE-8B56-12CE6C506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6C814C0-F807-4527-A3F2-7E237F86A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BE9A-EA45-46DD-92AB-94FDDBE78B7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54678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3E576DF-224E-4829-B5B4-8DC861441A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0D342D0-563C-42C3-A5E6-6FA4E0FC8E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1A3F9A0-B23E-4699-B23C-E4ED121A4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1673-BD63-4BEB-B7DF-2EF6801E9B9F}" type="datetimeFigureOut">
              <a:rPr lang="es-CO" smtClean="0"/>
              <a:t>5/11/2024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B31D156-8285-4543-9798-9E9B5903F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4B1DB9A-95F0-46A5-9BF9-8BEEE7536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BE9A-EA45-46DD-92AB-94FDDBE78B7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84373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DEDA69-1A45-43EC-8A15-D8515BDF6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470EC46-DE82-431E-B44D-D324A51E12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1C0C990-16BC-46C1-9647-0AD6FB6EA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1673-BD63-4BEB-B7DF-2EF6801E9B9F}" type="datetimeFigureOut">
              <a:rPr lang="es-CO" smtClean="0"/>
              <a:t>5/11/2024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3BA6544-813B-4E83-BA58-4A09430F1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A8CEDA4-CA36-43CF-8EB0-24F49116B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BE9A-EA45-46DD-92AB-94FDDBE78B7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37303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0F6B12-3AED-4ED1-96AF-926C47481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1BA78E1-6E5F-46DB-ABCA-BC56C36BB7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13F3031-0F03-4E85-88E0-96DB8F74F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1673-BD63-4BEB-B7DF-2EF6801E9B9F}" type="datetimeFigureOut">
              <a:rPr lang="es-CO" smtClean="0"/>
              <a:t>5/11/2024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67D41AB-0401-4161-A28D-0DC5ED2F3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6B68E96-6429-477C-B4B3-48195BFCA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BE9A-EA45-46DD-92AB-94FDDBE78B7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38185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66BA9B-DC9B-4524-BE5D-EEB5F9EF9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0E6E013-77CA-4E52-89D5-0CAFCDDDD4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04C7D0E-2614-4B40-B15C-E303C95D5E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BC7978F-12E5-4F83-8AFB-8982F4C74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1673-BD63-4BEB-B7DF-2EF6801E9B9F}" type="datetimeFigureOut">
              <a:rPr lang="es-CO" smtClean="0"/>
              <a:t>5/11/2024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F02908E-5BFE-4F7C-8D71-B03D6B8D4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6F7F297-4D69-4C83-BED5-3EF288B96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BE9A-EA45-46DD-92AB-94FDDBE78B7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2986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96322B-FA33-4F66-8C31-E6D88164A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ED9D2BC-B31A-420E-9C7A-271EA39B74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36058D0-11AA-4B9B-9C4C-2E358A5CBA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956D9D8-505A-4F84-9490-E0516B0430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DB7F9FE-3544-4AB8-BAAB-F156354D2C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19DDB5B-D050-4E2C-B0F4-0B290E729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1673-BD63-4BEB-B7DF-2EF6801E9B9F}" type="datetimeFigureOut">
              <a:rPr lang="es-CO" smtClean="0"/>
              <a:t>5/11/2024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710C7AB-B189-4710-86C7-FB38B750C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0F5BA2E-669C-4531-A4EE-100AD702F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BE9A-EA45-46DD-92AB-94FDDBE78B7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415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89AF08-BD28-4F97-987E-FA34B089B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28BE23E-56F8-4D03-966F-B688284DA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1673-BD63-4BEB-B7DF-2EF6801E9B9F}" type="datetimeFigureOut">
              <a:rPr lang="es-CO" smtClean="0"/>
              <a:t>5/11/2024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113793F-D1DD-4D6F-9BD5-DBBEC7744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CF18D72-3961-44D1-B51E-CB7855F25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BE9A-EA45-46DD-92AB-94FDDBE78B7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0944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8DDE6B0-B6E1-4A37-9DAD-AED3DEB6B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1673-BD63-4BEB-B7DF-2EF6801E9B9F}" type="datetimeFigureOut">
              <a:rPr lang="es-CO" smtClean="0"/>
              <a:t>5/11/2024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876E7D3-D329-444A-B453-B822A073B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8ADAFCA-187D-402D-B824-C012C6132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BE9A-EA45-46DD-92AB-94FDDBE78B7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07138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6CC04C-AF76-4BD0-A19A-C2FB1F1AB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3E6CC0E-1F74-492F-AF43-17069D9271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F7116E0-91B6-4D31-8818-06BB7E16E1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EC69898-536B-4BD0-986F-016FFB96D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1673-BD63-4BEB-B7DF-2EF6801E9B9F}" type="datetimeFigureOut">
              <a:rPr lang="es-CO" smtClean="0"/>
              <a:t>5/11/2024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75157F0-81AB-4AE0-825D-76FD6DC99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FD98992-1F8F-4ECA-89F6-29C1FB64D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BE9A-EA45-46DD-92AB-94FDDBE78B7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56096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83BBCE-0A7C-435C-A274-DD995959B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940F678-D572-4AD3-8E22-3A2409A73F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B170166-57EB-4EB2-BDD8-151166A7F3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F2F3163-B525-48A9-8DDC-D9173DDEC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1673-BD63-4BEB-B7DF-2EF6801E9B9F}" type="datetimeFigureOut">
              <a:rPr lang="es-CO" smtClean="0"/>
              <a:t>5/11/2024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6C3329E-6E0B-4DE5-8E19-8B908ED7C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838C784-7B3D-43FC-B3F6-35CABED32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BE9A-EA45-46DD-92AB-94FDDBE78B7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02914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3F428CF-5979-43A0-BE78-3C0A69793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59E55A0-21E5-41B4-A7D8-E648F92AC2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6122A00-669F-4D12-BA9C-6474EFB06F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01673-BD63-4BEB-B7DF-2EF6801E9B9F}" type="datetimeFigureOut">
              <a:rPr lang="es-CO" smtClean="0"/>
              <a:t>5/11/2024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96B610F-A47E-4090-A792-077DC34CAC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E9AB7E4-5759-41C0-B5D6-63C090CB57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0BE9A-EA45-46DD-92AB-94FDDBE78B7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40938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n 18">
            <a:extLst>
              <a:ext uri="{FF2B5EF4-FFF2-40B4-BE49-F238E27FC236}">
                <a16:creationId xmlns:a16="http://schemas.microsoft.com/office/drawing/2014/main" id="{612F9296-622B-4EDF-82FB-E34F148ADC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86EE2D66-3836-49FF-BB2A-45A1D44618FD}"/>
              </a:ext>
            </a:extLst>
          </p:cNvPr>
          <p:cNvSpPr txBox="1"/>
          <p:nvPr/>
        </p:nvSpPr>
        <p:spPr>
          <a:xfrm>
            <a:off x="5167901" y="2650732"/>
            <a:ext cx="21575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>
                <a:latin typeface="Bauhaus 93" panose="04030905020B02020C02" pitchFamily="82" charset="0"/>
              </a:rPr>
              <a:t>DERECHOS</a:t>
            </a:r>
            <a:endParaRPr lang="es-CO" sz="3200" dirty="0">
              <a:latin typeface="Bauhaus 93" panose="04030905020B02020C02" pitchFamily="82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DECE63E-C904-4BC3-B269-73EB5B1D9737}"/>
              </a:ext>
            </a:extLst>
          </p:cNvPr>
          <p:cNvSpPr txBox="1"/>
          <p:nvPr/>
        </p:nvSpPr>
        <p:spPr>
          <a:xfrm>
            <a:off x="5167901" y="236305"/>
            <a:ext cx="24041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1200" b="1" i="0" u="none" strike="noStrike" baseline="0" dirty="0">
                <a:latin typeface="Century Gothic" panose="020B0502020202020204" pitchFamily="34" charset="0"/>
              </a:rPr>
              <a:t>Acceder a los servicios y tecnologías de salud, que le garanticen una atención integral, oportuna y de alta calidad 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F76FCEDE-44EE-4163-9838-622D9E03D9A3}"/>
              </a:ext>
            </a:extLst>
          </p:cNvPr>
          <p:cNvSpPr txBox="1"/>
          <p:nvPr/>
        </p:nvSpPr>
        <p:spPr>
          <a:xfrm>
            <a:off x="8546387" y="1364750"/>
            <a:ext cx="24041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1200" b="1" i="0" u="none" strike="noStrike" baseline="0" dirty="0">
                <a:latin typeface="Century Gothic" panose="020B0502020202020204" pitchFamily="34" charset="0"/>
              </a:rPr>
              <a:t>Obtener del equipo de salud una comunicación plena y clara.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0D91E369-EEC3-4E51-B2DF-E59DFB348ED8}"/>
              </a:ext>
            </a:extLst>
          </p:cNvPr>
          <p:cNvSpPr txBox="1"/>
          <p:nvPr/>
        </p:nvSpPr>
        <p:spPr>
          <a:xfrm>
            <a:off x="8863173" y="2798013"/>
            <a:ext cx="254114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1200" b="1" i="0" u="none" strike="noStrike" baseline="0" dirty="0">
                <a:latin typeface="Century Gothic" panose="020B0502020202020204" pitchFamily="34" charset="0"/>
              </a:rPr>
              <a:t>Que se le preste durante todo el proceso, la asistencia de calidad por trabajadores de la salud debidamente capacitados y autorizados para ejercer.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9C4E9790-E9BC-4C96-A7E4-9A64ED1491D2}"/>
              </a:ext>
            </a:extLst>
          </p:cNvPr>
          <p:cNvSpPr txBox="1"/>
          <p:nvPr/>
        </p:nvSpPr>
        <p:spPr>
          <a:xfrm>
            <a:off x="8770706" y="4935683"/>
            <a:ext cx="254114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1200" b="1" i="0" u="none" strike="noStrike" baseline="0" dirty="0">
                <a:latin typeface="Century Gothic" panose="020B0502020202020204" pitchFamily="34" charset="0"/>
              </a:rPr>
              <a:t>Recibir trato digno y respetuoso sin discriminación alguna.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C47C60E8-36A3-4FFC-9D9D-ECEFAD680200}"/>
              </a:ext>
            </a:extLst>
          </p:cNvPr>
          <p:cNvSpPr txBox="1"/>
          <p:nvPr/>
        </p:nvSpPr>
        <p:spPr>
          <a:xfrm>
            <a:off x="4784332" y="5755904"/>
            <a:ext cx="254114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1200" b="1" i="0" u="none" strike="noStrike" baseline="0" dirty="0">
                <a:latin typeface="Century Gothic" panose="020B0502020202020204" pitchFamily="34" charset="0"/>
              </a:rPr>
              <a:t>Tratar su información clínica de forma privada y confidencial.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6A4FAD06-0788-49B6-A598-2193256E632D}"/>
              </a:ext>
            </a:extLst>
          </p:cNvPr>
          <p:cNvSpPr txBox="1"/>
          <p:nvPr/>
        </p:nvSpPr>
        <p:spPr>
          <a:xfrm>
            <a:off x="1125020" y="4644583"/>
            <a:ext cx="254114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1200" b="1" i="0" u="none" strike="noStrike" baseline="0" dirty="0">
                <a:latin typeface="Century Gothic" panose="020B0502020202020204" pitchFamily="34" charset="0"/>
              </a:rPr>
              <a:t>Recibir los servicios de salud en condiciones de higiene, seguridad y respeto a su intimidad.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970021B0-EAF0-4FA7-AA1D-DE64AA9F34AF}"/>
              </a:ext>
            </a:extLst>
          </p:cNvPr>
          <p:cNvSpPr txBox="1"/>
          <p:nvPr/>
        </p:nvSpPr>
        <p:spPr>
          <a:xfrm>
            <a:off x="948647" y="2943119"/>
            <a:ext cx="254114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1200" b="1" i="0" u="none" strike="noStrike" baseline="0" dirty="0">
                <a:latin typeface="Century Gothic" panose="020B0502020202020204" pitchFamily="34" charset="0"/>
              </a:rPr>
              <a:t>Aceptar o rechazar cualquier tratamiento y que su opinión sea tenida en cuenta y respetada.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1C3BFE75-D815-4D95-A32A-6824F7BB5BF8}"/>
              </a:ext>
            </a:extLst>
          </p:cNvPr>
          <p:cNvSpPr txBox="1"/>
          <p:nvPr/>
        </p:nvSpPr>
        <p:spPr>
          <a:xfrm>
            <a:off x="1573658" y="1206711"/>
            <a:ext cx="254114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1200" b="1" i="0" u="none" strike="noStrike" baseline="0" dirty="0">
                <a:latin typeface="Century Gothic" panose="020B0502020202020204" pitchFamily="34" charset="0"/>
              </a:rPr>
              <a:t>Presentar quejas, reclamos o sugerencias sobre la atención en salud prestada</a:t>
            </a:r>
          </a:p>
        </p:txBody>
      </p:sp>
      <p:pic>
        <p:nvPicPr>
          <p:cNvPr id="22" name="Imagen 21">
            <a:extLst>
              <a:ext uri="{FF2B5EF4-FFF2-40B4-BE49-F238E27FC236}">
                <a16:creationId xmlns:a16="http://schemas.microsoft.com/office/drawing/2014/main" id="{659F926D-7AF9-41EC-8329-7692F50A4D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91964" y="5925409"/>
            <a:ext cx="1914353" cy="830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520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754CA2C1-34DD-47ED-8EDE-93242D4A96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CuadroTexto 14">
            <a:extLst>
              <a:ext uri="{FF2B5EF4-FFF2-40B4-BE49-F238E27FC236}">
                <a16:creationId xmlns:a16="http://schemas.microsoft.com/office/drawing/2014/main" id="{164EA97C-482B-43A7-BE46-EAEE7FC71B83}"/>
              </a:ext>
            </a:extLst>
          </p:cNvPr>
          <p:cNvSpPr txBox="1"/>
          <p:nvPr/>
        </p:nvSpPr>
        <p:spPr>
          <a:xfrm>
            <a:off x="5024065" y="2650732"/>
            <a:ext cx="21575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>
                <a:latin typeface="Bauhaus 93" panose="04030905020B02020C02" pitchFamily="82" charset="0"/>
              </a:rPr>
              <a:t>DEBERES</a:t>
            </a:r>
            <a:endParaRPr lang="es-CO" sz="3200" dirty="0">
              <a:latin typeface="Bauhaus 93" panose="04030905020B02020C02" pitchFamily="82" charset="0"/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9C453C51-C8F6-4A77-8DBE-BB75BA6F32EB}"/>
              </a:ext>
            </a:extLst>
          </p:cNvPr>
          <p:cNvSpPr txBox="1"/>
          <p:nvPr/>
        </p:nvSpPr>
        <p:spPr>
          <a:xfrm>
            <a:off x="7981308" y="851042"/>
            <a:ext cx="24041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1200" b="1" i="0" u="none" strike="noStrike" baseline="0" dirty="0">
                <a:latin typeface="Century Gothic" panose="020B0502020202020204" pitchFamily="34" charset="0"/>
              </a:rPr>
              <a:t>Presentar identificación veraz y no ocultar información importante para su atención.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A03CE32D-B5D6-4CC6-87BC-C1F4E0E79B0B}"/>
              </a:ext>
            </a:extLst>
          </p:cNvPr>
          <p:cNvSpPr txBox="1"/>
          <p:nvPr/>
        </p:nvSpPr>
        <p:spPr>
          <a:xfrm>
            <a:off x="8842625" y="3346808"/>
            <a:ext cx="240415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1200" b="1" i="0" u="none" strike="noStrike" baseline="0" dirty="0">
                <a:latin typeface="Century Gothic" panose="020B0502020202020204" pitchFamily="34" charset="0"/>
              </a:rPr>
              <a:t>Firmar el consentimiento o disentimiento informado de los procedimientos que lo requieren.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9C44AF4A-7586-4D05-8FA0-B25DB046CBCD}"/>
              </a:ext>
            </a:extLst>
          </p:cNvPr>
          <p:cNvSpPr txBox="1"/>
          <p:nvPr/>
        </p:nvSpPr>
        <p:spPr>
          <a:xfrm>
            <a:off x="4893923" y="5482121"/>
            <a:ext cx="24041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1200" b="1" i="0" u="none" strike="noStrike" baseline="0" dirty="0">
                <a:latin typeface="Century Gothic" panose="020B0502020202020204" pitchFamily="34" charset="0"/>
              </a:rPr>
              <a:t>Respetar la dignidad de otros pacientes, sus familias y al personal de la institución.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7049BDDA-17AB-4347-AAD0-1BA3F80B064C}"/>
              </a:ext>
            </a:extLst>
          </p:cNvPr>
          <p:cNvSpPr txBox="1"/>
          <p:nvPr/>
        </p:nvSpPr>
        <p:spPr>
          <a:xfrm>
            <a:off x="1121595" y="3202972"/>
            <a:ext cx="24041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1200" b="1" i="0" u="none" strike="noStrike" baseline="0" dirty="0">
                <a:latin typeface="Century Gothic" panose="020B0502020202020204" pitchFamily="34" charset="0"/>
              </a:rPr>
              <a:t>Seguir el plan de tratamiento e indicaciones del equipo de salud sobre su enfermedad y cumplir las normas generales para conservar su salud.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F5C35BA8-7F86-47B6-8E18-004266302B9B}"/>
              </a:ext>
            </a:extLst>
          </p:cNvPr>
          <p:cNvSpPr txBox="1"/>
          <p:nvPr/>
        </p:nvSpPr>
        <p:spPr>
          <a:xfrm>
            <a:off x="1890444" y="748567"/>
            <a:ext cx="240415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1200" b="1" i="0" u="none" strike="noStrike" baseline="0" dirty="0">
                <a:latin typeface="Century Gothic" panose="020B0502020202020204" pitchFamily="34" charset="0"/>
              </a:rPr>
              <a:t>Asistir de manera cumplida o cancelar las citas programadas cuando no pueda asistir.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ECCD8F5B-C0A8-4876-BB9C-D8FFF61FE0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91964" y="5925409"/>
            <a:ext cx="1914353" cy="830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3537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523AC8C0C87D642B8A3FBFAFF98D7C8" ma:contentTypeVersion="14" ma:contentTypeDescription="Crear nuevo documento." ma:contentTypeScope="" ma:versionID="738b1dadeb0e16794bee6b11e6e160ac">
  <xsd:schema xmlns:xsd="http://www.w3.org/2001/XMLSchema" xmlns:xs="http://www.w3.org/2001/XMLSchema" xmlns:p="http://schemas.microsoft.com/office/2006/metadata/properties" xmlns:ns2="73792f06-247b-4ac4-afb2-becc321f0fa9" xmlns:ns3="0e82335f-598c-466d-9e50-cc884b423aa0" targetNamespace="http://schemas.microsoft.com/office/2006/metadata/properties" ma:root="true" ma:fieldsID="49dc79535e3b355399320c4dbb0969f1" ns2:_="" ns3:_="">
    <xsd:import namespace="73792f06-247b-4ac4-afb2-becc321f0fa9"/>
    <xsd:import namespace="0e82335f-598c-466d-9e50-cc884b423aa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DateTake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792f06-247b-4ac4-afb2-becc321f0f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7" nillable="true" ma:taxonomy="true" ma:internalName="lcf76f155ced4ddcb4097134ff3c332f" ma:taxonomyFieldName="MediaServiceImageTags" ma:displayName="Etiquetas de imagen" ma:readOnly="false" ma:fieldId="{5cf76f15-5ced-4ddc-b409-7134ff3c332f}" ma:taxonomyMulti="true" ma:sspId="acbf0177-0e08-448b-b705-234cc15a743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82335f-598c-466d-9e50-cc884b423aa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c70bd8b3-0c59-494f-8603-83b68dd61752}" ma:internalName="TaxCatchAll" ma:showField="CatchAllData" ma:web="0e82335f-598c-466d-9e50-cc884b423aa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3792f06-247b-4ac4-afb2-becc321f0fa9">
      <Terms xmlns="http://schemas.microsoft.com/office/infopath/2007/PartnerControls"/>
    </lcf76f155ced4ddcb4097134ff3c332f>
    <TaxCatchAll xmlns="0e82335f-598c-466d-9e50-cc884b423aa0" xsi:nil="true"/>
  </documentManagement>
</p:properties>
</file>

<file path=customXml/itemProps1.xml><?xml version="1.0" encoding="utf-8"?>
<ds:datastoreItem xmlns:ds="http://schemas.openxmlformats.org/officeDocument/2006/customXml" ds:itemID="{D1C18FC5-E1D4-4370-83DD-701350824600}"/>
</file>

<file path=customXml/itemProps2.xml><?xml version="1.0" encoding="utf-8"?>
<ds:datastoreItem xmlns:ds="http://schemas.openxmlformats.org/officeDocument/2006/customXml" ds:itemID="{754F5F76-1FD5-4F67-86EF-25472F2BB95B}"/>
</file>

<file path=customXml/itemProps3.xml><?xml version="1.0" encoding="utf-8"?>
<ds:datastoreItem xmlns:ds="http://schemas.openxmlformats.org/officeDocument/2006/customXml" ds:itemID="{D27A42D9-0F00-4863-B8B3-CEB5F869E96D}"/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202</Words>
  <Application>Microsoft Office PowerPoint</Application>
  <PresentationFormat>Panorámica</PresentationFormat>
  <Paragraphs>15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Arial</vt:lpstr>
      <vt:lpstr>Bauhaus 93</vt:lpstr>
      <vt:lpstr>Calibri</vt:lpstr>
      <vt:lpstr>Calibri Light</vt:lpstr>
      <vt:lpstr>Century Gothic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Myriam Johana Arcila Carrasco</dc:creator>
  <cp:lastModifiedBy>Myriam Johana Arcila Carrasco</cp:lastModifiedBy>
  <cp:revision>3</cp:revision>
  <dcterms:created xsi:type="dcterms:W3CDTF">2024-11-05T19:43:43Z</dcterms:created>
  <dcterms:modified xsi:type="dcterms:W3CDTF">2024-11-05T19:54:56Z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0x010100B523AC8C0C87D642B8A3FBFAFF98D7C8</vt:lpwstr>
  </property>
</Properties>
</file>