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CFD"/>
    <a:srgbClr val="0097B2"/>
    <a:srgbClr val="E7F5F9"/>
    <a:srgbClr val="BFE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B1B29-2A72-429B-92B4-6EFB8630C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33BE-E018-4BD8-90F5-E48200C15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74656-D9F6-453A-903F-D14AA4E3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3997B9-C1FB-4B56-9052-771E47E4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292F67-87C8-40A5-9690-32F35085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52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906C6-067F-41A2-8185-FFE5CDB9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3F4B15-E001-4FFE-85FD-9348B280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FC0378-CFE9-400F-9F13-40A561A9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E61ADF-674B-4BAE-8B56-12CE6C50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814C0-F807-4527-A3F2-7E237F86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46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E576DF-224E-4829-B5B4-8DC861441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D342D0-563C-42C3-A5E6-6FA4E0FC8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3F9A0-B23E-4699-B23C-E4ED121A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1D156-8285-4543-9798-9E9B5903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B1DB9A-95F0-46A5-9BF9-8BEEE753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43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EDA69-1A45-43EC-8A15-D8515BDF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70EC46-DE82-431E-B44D-D324A51E1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0C990-16BC-46C1-9647-0AD6FB6E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BA6544-813B-4E83-BA58-4A09430F1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8CEDA4-CA36-43CF-8EB0-24F49116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73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F6B12-3AED-4ED1-96AF-926C47481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BA78E1-6E5F-46DB-ABCA-BC56C36BB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3F3031-0F03-4E85-88E0-96DB8F74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7D41AB-0401-4161-A28D-0DC5ED2F3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B68E96-6429-477C-B4B3-48195BFC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818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6BA9B-DC9B-4524-BE5D-EEB5F9EF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E6E013-77CA-4E52-89D5-0CAFCDDDD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4C7D0E-2614-4B40-B15C-E303C95D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C7978F-12E5-4F83-8AFB-8982F4C74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2908E-5BFE-4F7C-8D71-B03D6B8D4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F7F297-4D69-4C83-BED5-3EF288B9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6322B-FA33-4F66-8C31-E6D88164A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D9D2BC-B31A-420E-9C7A-271EA39B7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6058D0-11AA-4B9B-9C4C-2E358A5CB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956D9D8-505A-4F84-9490-E0516B043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B7F9FE-3544-4AB8-BAAB-F156354D2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19DDB5B-D050-4E2C-B0F4-0B290E72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10C7AB-B189-4710-86C7-FB38B750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F5BA2E-669C-4531-A4EE-100AD702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1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9AF08-BD28-4F97-987E-FA34B089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8BE23E-56F8-4D03-966F-B688284D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13793F-D1DD-4D6F-9BD5-DBBEC774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F18D72-3961-44D1-B51E-CB7855F2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4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DDE6B0-B6E1-4A37-9DAD-AED3DEB6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76E7D3-D329-444A-B453-B822A073B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ADAFCA-187D-402D-B824-C012C6132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1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CC04C-AF76-4BD0-A19A-C2FB1F1A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E6CC0E-1F74-492F-AF43-17069D92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7116E0-91B6-4D31-8818-06BB7E16E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C69898-536B-4BD0-986F-016FFB96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5157F0-81AB-4AE0-825D-76FD6DC9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D98992-1F8F-4ECA-89F6-29C1FB64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60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3BBCE-0A7C-435C-A274-DD995959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40F678-D572-4AD3-8E22-3A2409A73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170166-57EB-4EB2-BDD8-151166A7F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2F3163-B525-48A9-8DDC-D9173DDE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C3329E-6E0B-4DE5-8E19-8B908ED7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38C784-7B3D-43FC-B3F6-35CABED3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291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F428CF-5979-43A0-BE78-3C0A6979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9E55A0-21E5-41B4-A7D8-E648F92A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22A00-669F-4D12-BA9C-6474EFB06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1673-BD63-4BEB-B7DF-2EF6801E9B9F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6B610F-A47E-4090-A792-077DC34CA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AB7E4-5759-41C0-B5D6-63C090CB5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93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48D4AB5-7E82-4355-8EA3-2694D1C02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18E0C8A-616C-43BE-9A19-47694F4EF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68" y="109979"/>
            <a:ext cx="1972637" cy="856296"/>
          </a:xfrm>
          <a:prstGeom prst="rect">
            <a:avLst/>
          </a:prstGeom>
        </p:spPr>
      </p:pic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247F92FA-EC43-4F9E-A442-30E1F0457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213254"/>
              </p:ext>
            </p:extLst>
          </p:nvPr>
        </p:nvGraphicFramePr>
        <p:xfrm>
          <a:off x="989743" y="1315092"/>
          <a:ext cx="10212514" cy="4662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198">
                  <a:extLst>
                    <a:ext uri="{9D8B030D-6E8A-4147-A177-3AD203B41FA5}">
                      <a16:colId xmlns:a16="http://schemas.microsoft.com/office/drawing/2014/main" val="3684920362"/>
                    </a:ext>
                  </a:extLst>
                </a:gridCol>
                <a:gridCol w="3880003">
                  <a:extLst>
                    <a:ext uri="{9D8B030D-6E8A-4147-A177-3AD203B41FA5}">
                      <a16:colId xmlns:a16="http://schemas.microsoft.com/office/drawing/2014/main" val="1083213408"/>
                    </a:ext>
                  </a:extLst>
                </a:gridCol>
                <a:gridCol w="3973313">
                  <a:extLst>
                    <a:ext uri="{9D8B030D-6E8A-4147-A177-3AD203B41FA5}">
                      <a16:colId xmlns:a16="http://schemas.microsoft.com/office/drawing/2014/main" val="3655950189"/>
                    </a:ext>
                  </a:extLst>
                </a:gridCol>
              </a:tblGrid>
              <a:tr h="35346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TÉLEFONO - CELULAR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EMAIL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389830"/>
                  </a:ext>
                </a:extLst>
              </a:tr>
              <a:tr h="576646"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Recepción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607 6572311 – Cel.3043672473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citas@prosynergo.com.co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837637"/>
                  </a:ext>
                </a:extLst>
              </a:tr>
              <a:tr h="600889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PQRF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607 6572311 - Cel. 3043672473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servicioalcliente@prosynergo.com.co	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033039"/>
                  </a:ext>
                </a:extLst>
              </a:tr>
              <a:tr h="6263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607 6572311 - Cel. 3052101047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facturacion@prosynergo.com.co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697571"/>
                  </a:ext>
                </a:extLst>
              </a:tr>
              <a:tr h="6263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Comercial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607 7009578 – </a:t>
                      </a:r>
                      <a:r>
                        <a:rPr lang="fr-FR" sz="1600" b="0" i="0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</a:t>
                      </a:r>
                      <a:r>
                        <a:rPr lang="fr-FR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3022267234	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comercial@prosynergo.com.co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359466"/>
                  </a:ext>
                </a:extLst>
              </a:tr>
              <a:tr h="6263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Brigadas de Salud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607 7009578 - Cel. 3043672473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servicioalcliente@prosynergo.com.co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167963"/>
                  </a:ext>
                </a:extLst>
              </a:tr>
              <a:tr h="6263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 Nacional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3052101188</a:t>
                      </a:r>
                      <a:endParaRPr lang="es-CO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rednacional@prosynergo.com.co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94747"/>
                  </a:ext>
                </a:extLst>
              </a:tr>
              <a:tr h="6263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Gerencia</a:t>
                      </a:r>
                      <a:endParaRPr lang="es-CO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607 7009578 </a:t>
                      </a:r>
                      <a:endParaRPr lang="es-CO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gerenciaips@prosynergo.com.co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114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650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792f06-247b-4ac4-afb2-becc321f0fa9">
      <Terms xmlns="http://schemas.microsoft.com/office/infopath/2007/PartnerControls"/>
    </lcf76f155ced4ddcb4097134ff3c332f>
    <TaxCatchAll xmlns="0e82335f-598c-466d-9e50-cc884b423a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23AC8C0C87D642B8A3FBFAFF98D7C8" ma:contentTypeVersion="14" ma:contentTypeDescription="Crear nuevo documento." ma:contentTypeScope="" ma:versionID="738b1dadeb0e16794bee6b11e6e160ac">
  <xsd:schema xmlns:xsd="http://www.w3.org/2001/XMLSchema" xmlns:xs="http://www.w3.org/2001/XMLSchema" xmlns:p="http://schemas.microsoft.com/office/2006/metadata/properties" xmlns:ns2="73792f06-247b-4ac4-afb2-becc321f0fa9" xmlns:ns3="0e82335f-598c-466d-9e50-cc884b423aa0" targetNamespace="http://schemas.microsoft.com/office/2006/metadata/properties" ma:root="true" ma:fieldsID="49dc79535e3b355399320c4dbb0969f1" ns2:_="" ns3:_="">
    <xsd:import namespace="73792f06-247b-4ac4-afb2-becc321f0fa9"/>
    <xsd:import namespace="0e82335f-598c-466d-9e50-cc884b423a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92f06-247b-4ac4-afb2-becc321f0f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acbf0177-0e08-448b-b705-234cc15a74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2335f-598c-466d-9e50-cc884b423a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70bd8b3-0c59-494f-8603-83b68dd61752}" ma:internalName="TaxCatchAll" ma:showField="CatchAllData" ma:web="0e82335f-598c-466d-9e50-cc884b423a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D7EA9F-F598-44C0-B651-97E06D94D996}">
  <ds:schemaRefs>
    <ds:schemaRef ds:uri="http://schemas.microsoft.com/office/2006/metadata/properties"/>
    <ds:schemaRef ds:uri="http://schemas.microsoft.com/office/infopath/2007/PartnerControls"/>
    <ds:schemaRef ds:uri="73792f06-247b-4ac4-afb2-becc321f0fa9"/>
    <ds:schemaRef ds:uri="0e82335f-598c-466d-9e50-cc884b423aa0"/>
  </ds:schemaRefs>
</ds:datastoreItem>
</file>

<file path=customXml/itemProps2.xml><?xml version="1.0" encoding="utf-8"?>
<ds:datastoreItem xmlns:ds="http://schemas.openxmlformats.org/officeDocument/2006/customXml" ds:itemID="{E09D5E47-9198-40A9-9E11-88E4FA94CB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69BF29-5434-4D86-A165-AD47184C1A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792f06-247b-4ac4-afb2-becc321f0fa9"/>
    <ds:schemaRef ds:uri="0e82335f-598c-466d-9e50-cc884b423a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102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Myriam Johana Arcila Carrasco</dc:creator>
  <cp:lastModifiedBy>Myriam Johana Arcila Carrasco</cp:lastModifiedBy>
  <cp:revision>13</cp:revision>
  <dcterms:created xsi:type="dcterms:W3CDTF">2024-11-05T19:43:43Z</dcterms:created>
  <dcterms:modified xsi:type="dcterms:W3CDTF">2024-12-18T22:44:58Z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0x010100B523AC8C0C87D642B8A3FBFAFF98D7C8</vt:lpwstr>
  </property>
</Properties>
</file>